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9" r:id="rId3"/>
    <p:sldId id="280" r:id="rId4"/>
    <p:sldId id="281" r:id="rId5"/>
    <p:sldId id="277" r:id="rId6"/>
    <p:sldId id="278" r:id="rId7"/>
    <p:sldId id="282" r:id="rId8"/>
    <p:sldId id="283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1" r:id="rId23"/>
    <p:sldId id="276" r:id="rId24"/>
    <p:sldId id="270" r:id="rId25"/>
    <p:sldId id="272" r:id="rId26"/>
    <p:sldId id="273" r:id="rId27"/>
    <p:sldId id="274" r:id="rId28"/>
    <p:sldId id="27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2" autoAdjust="0"/>
    <p:restoredTop sz="94660"/>
  </p:normalViewPr>
  <p:slideViewPr>
    <p:cSldViewPr snapToGrid="0">
      <p:cViewPr varScale="1">
        <p:scale>
          <a:sx n="62" d="100"/>
          <a:sy n="62" d="100"/>
        </p:scale>
        <p:origin x="-78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saber y </a:t>
            </a:r>
            <a:r>
              <a:rPr lang="en-US" dirty="0" err="1" smtClean="0"/>
              <a:t>conocer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9/20/2013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20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 txBox="1">
                <a:spLocks/>
              </p:cNvSpPr>
              <p:nvPr/>
            </p:nvSpPr>
            <p:spPr>
              <a:xfrm>
                <a:off x="838200" y="365125"/>
                <a:ext cx="10515600" cy="5101820"/>
              </a:xfrm>
              <a:prstGeom prst="rect">
                <a:avLst/>
              </a:prstGeom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5400" b="0" kern="1200">
                    <a:gradFill flip="none" rotWithShape="1">
                      <a:gsLst>
                        <a:gs pos="28000">
                          <a:schemeClr val="tx1">
                            <a:lumMod val="93000"/>
                          </a:schemeClr>
                        </a:gs>
                        <a:gs pos="0">
                          <a:schemeClr val="bg1">
                            <a:lumMod val="25000"/>
                            <a:lumOff val="75000"/>
                          </a:schemeClr>
                        </a:gs>
                        <a:gs pos="100000">
                          <a:schemeClr val="tx2">
                            <a:lumMod val="0"/>
                            <a:lumOff val="100000"/>
                          </a:schemeClr>
                        </a:gs>
                      </a:gsLst>
                      <a:lin ang="4800000" scaled="0"/>
                      <a:tileRect/>
                    </a:gradFill>
                    <a:latin typeface="+mj-lt"/>
                    <a:ea typeface="+mj-ea"/>
                    <a:cs typeface="+mj-cs"/>
                  </a:defRPr>
                </a:lvl1pPr>
              </a:lstStyle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Jacinto ___________ </a:t>
                </a:r>
                <a:r>
                  <a:rPr lang="en-US" dirty="0" err="1" smtClean="0"/>
                  <a:t>que</a:t>
                </a:r>
                <a:r>
                  <a:rPr lang="en-US" dirty="0" smtClean="0"/>
                  <a:t> la </a:t>
                </a:r>
                <a:r>
                  <a:rPr lang="en-US" dirty="0" err="1" smtClean="0"/>
                  <a:t>tarea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es</a:t>
                </a:r>
                <a:r>
                  <a:rPr lang="en-US" dirty="0" smtClean="0"/>
                  <a:t> para </a:t>
                </a:r>
                <a:r>
                  <a:rPr lang="en-US" dirty="0" smtClean="0">
                    <a:latin typeface="+mn-lt"/>
                  </a:rPr>
                  <a:t>ma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ñ</m:t>
                    </m:r>
                  </m:oMath>
                </a14:m>
                <a:r>
                  <a:rPr lang="en-US" dirty="0" smtClean="0">
                    <a:latin typeface="+mn-lt"/>
                  </a:rPr>
                  <a:t>ana. </a:t>
                </a:r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51018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2346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Uds</a:t>
            </a:r>
            <a:r>
              <a:rPr lang="en-US" dirty="0" smtClean="0"/>
              <a:t>. _____________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canci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ón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586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Yo</a:t>
            </a:r>
            <a:r>
              <a:rPr lang="en-US" dirty="0" smtClean="0"/>
              <a:t> ____________ Madrid.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415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T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ú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___________ el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restaurante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81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El padre no ___________ la </a:t>
            </a:r>
            <a:r>
              <a:rPr lang="en-US" dirty="0" err="1" smtClean="0"/>
              <a:t>respuesta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558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Vosotros</a:t>
            </a:r>
            <a:r>
              <a:rPr lang="en-US" dirty="0" smtClean="0"/>
              <a:t> _____________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libro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5587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dirty="0" smtClean="0"/>
              <a:t> ___________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estaba</a:t>
            </a:r>
            <a:r>
              <a:rPr lang="en-US" dirty="0" smtClean="0"/>
              <a:t> </a:t>
            </a:r>
            <a:r>
              <a:rPr lang="en-US" dirty="0" err="1" smtClean="0"/>
              <a:t>lloviendo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894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Ellos</a:t>
            </a:r>
            <a:r>
              <a:rPr lang="en-US" dirty="0" smtClean="0"/>
              <a:t> no ____________ </a:t>
            </a:r>
            <a:r>
              <a:rPr lang="en-US" dirty="0" err="1" smtClean="0"/>
              <a:t>cantar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95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La </a:t>
            </a:r>
            <a:r>
              <a:rPr lang="en-US" dirty="0" err="1" smtClean="0"/>
              <a:t>chica</a:t>
            </a:r>
            <a:r>
              <a:rPr lang="en-US" dirty="0" smtClean="0"/>
              <a:t> _____________ Milwaukee.</a:t>
            </a:r>
          </a:p>
        </p:txBody>
      </p:sp>
    </p:spTree>
    <p:extLst>
      <p:ext uri="{BB962C8B-B14F-4D97-AF65-F5344CB8AC3E}">
        <p14:creationId xmlns:p14="http://schemas.microsoft.com/office/powerpoint/2010/main" val="3027827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Mis</a:t>
            </a:r>
            <a:r>
              <a:rPr lang="en-US" dirty="0" smtClean="0"/>
              <a:t> amigos _____________ la </a:t>
            </a:r>
            <a:r>
              <a:rPr lang="en-US" dirty="0" err="1" smtClean="0"/>
              <a:t>palabra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933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definición</a:t>
            </a:r>
            <a:r>
              <a:rPr lang="en-US" sz="4800" dirty="0" smtClean="0"/>
              <a:t>:</a:t>
            </a:r>
          </a:p>
          <a:p>
            <a:r>
              <a:rPr lang="en-US" sz="4800" dirty="0" smtClean="0"/>
              <a:t>to know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9737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El hombre no ____________ Ryan Braun.</a:t>
            </a:r>
          </a:p>
        </p:txBody>
      </p:sp>
    </p:spTree>
    <p:extLst>
      <p:ext uri="{BB962C8B-B14F-4D97-AF65-F5344CB8AC3E}">
        <p14:creationId xmlns:p14="http://schemas.microsoft.com/office/powerpoint/2010/main" val="9753853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Uds</a:t>
            </a:r>
            <a:r>
              <a:rPr lang="en-US" dirty="0" smtClean="0"/>
              <a:t>. no ___________ la </a:t>
            </a:r>
            <a:r>
              <a:rPr lang="en-US" dirty="0" err="1" smtClean="0"/>
              <a:t>diferencia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966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Verbos</a:t>
            </a:r>
            <a:r>
              <a:rPr lang="en-US" dirty="0" smtClean="0"/>
              <a:t> con </a:t>
            </a:r>
            <a:r>
              <a:rPr lang="en-US" dirty="0" err="1" smtClean="0"/>
              <a:t>cambios</a:t>
            </a:r>
            <a:r>
              <a:rPr lang="en-US" dirty="0" smtClean="0"/>
              <a:t> de 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894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Define en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pizzarita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palabras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sz="4000" dirty="0" err="1" smtClean="0"/>
              <a:t>merendar</a:t>
            </a:r>
            <a:endParaRPr lang="en-US" sz="4000" dirty="0" smtClean="0"/>
          </a:p>
          <a:p>
            <a:r>
              <a:rPr lang="en-US" sz="4000" dirty="0" err="1" smtClean="0"/>
              <a:t>preferir</a:t>
            </a:r>
            <a:endParaRPr lang="en-US" sz="4000" dirty="0" smtClean="0"/>
          </a:p>
          <a:p>
            <a:r>
              <a:rPr lang="en-US" sz="4000" dirty="0" err="1" smtClean="0"/>
              <a:t>pensar</a:t>
            </a:r>
            <a:endParaRPr lang="en-US" sz="4000" dirty="0" smtClean="0"/>
          </a:p>
          <a:p>
            <a:r>
              <a:rPr lang="en-US" sz="4000" dirty="0" err="1" smtClean="0"/>
              <a:t>querer</a:t>
            </a:r>
            <a:endParaRPr lang="en-US" sz="4000" dirty="0" smtClean="0"/>
          </a:p>
          <a:p>
            <a:r>
              <a:rPr lang="en-US" sz="4000" dirty="0" err="1" smtClean="0"/>
              <a:t>cerrar</a:t>
            </a:r>
            <a:endParaRPr lang="en-US" sz="4000" dirty="0" smtClean="0"/>
          </a:p>
          <a:p>
            <a:r>
              <a:rPr lang="en-US" sz="4000" dirty="0" err="1" smtClean="0"/>
              <a:t>empezar</a:t>
            </a:r>
            <a:endParaRPr lang="en-US" sz="4000" dirty="0" smtClean="0"/>
          </a:p>
          <a:p>
            <a:r>
              <a:rPr lang="en-US" sz="4000" dirty="0" err="1" smtClean="0"/>
              <a:t>perder</a:t>
            </a:r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Yo</a:t>
            </a:r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merendar</a:t>
            </a:r>
            <a:endParaRPr lang="en-US" dirty="0" smtClean="0"/>
          </a:p>
          <a:p>
            <a:r>
              <a:rPr lang="en-US" dirty="0" err="1" smtClean="0"/>
              <a:t>pensar</a:t>
            </a:r>
            <a:endParaRPr lang="en-US" dirty="0" smtClean="0"/>
          </a:p>
          <a:p>
            <a:r>
              <a:rPr lang="en-US" dirty="0" err="1" smtClean="0"/>
              <a:t>preferir</a:t>
            </a:r>
            <a:endParaRPr lang="en-US" dirty="0" smtClean="0"/>
          </a:p>
          <a:p>
            <a:r>
              <a:rPr lang="en-US" dirty="0" err="1" smtClean="0"/>
              <a:t>cerrar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9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Ella</a:t>
            </a:r>
          </a:p>
          <a:p>
            <a:endParaRPr lang="en-US" dirty="0"/>
          </a:p>
          <a:p>
            <a:r>
              <a:rPr lang="en-US" dirty="0" err="1" smtClean="0"/>
              <a:t>preferir</a:t>
            </a:r>
            <a:endParaRPr lang="en-US" dirty="0" smtClean="0"/>
          </a:p>
          <a:p>
            <a:r>
              <a:rPr lang="en-US" dirty="0" err="1" smtClean="0"/>
              <a:t>empezar</a:t>
            </a:r>
            <a:endParaRPr lang="en-US" dirty="0" smtClean="0"/>
          </a:p>
          <a:p>
            <a:r>
              <a:rPr lang="en-US" dirty="0" err="1" smtClean="0"/>
              <a:t>perder</a:t>
            </a:r>
            <a:endParaRPr lang="en-US" dirty="0" smtClean="0"/>
          </a:p>
          <a:p>
            <a:r>
              <a:rPr lang="en-US" dirty="0" err="1" smtClean="0"/>
              <a:t>querer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1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Nosotros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querer</a:t>
            </a:r>
            <a:endParaRPr lang="en-US" dirty="0" smtClean="0"/>
          </a:p>
          <a:p>
            <a:r>
              <a:rPr lang="en-US" dirty="0" err="1" smtClean="0"/>
              <a:t>merendar</a:t>
            </a:r>
            <a:endParaRPr lang="en-US" dirty="0" smtClean="0"/>
          </a:p>
          <a:p>
            <a:r>
              <a:rPr lang="en-US" dirty="0" err="1" smtClean="0"/>
              <a:t>cerrar</a:t>
            </a:r>
            <a:endParaRPr lang="en-US" dirty="0" smtClean="0"/>
          </a:p>
          <a:p>
            <a:r>
              <a:rPr lang="en-US" dirty="0" err="1" smtClean="0"/>
              <a:t>perder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77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Vosotros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preferir</a:t>
            </a:r>
            <a:endParaRPr lang="en-US" dirty="0" smtClean="0"/>
          </a:p>
          <a:p>
            <a:r>
              <a:rPr lang="en-US" dirty="0" err="1" smtClean="0"/>
              <a:t>merendar</a:t>
            </a:r>
            <a:endParaRPr lang="en-US" dirty="0" smtClean="0"/>
          </a:p>
          <a:p>
            <a:r>
              <a:rPr lang="en-US" dirty="0" err="1" smtClean="0"/>
              <a:t>querer</a:t>
            </a:r>
            <a:endParaRPr lang="en-US" dirty="0" smtClean="0"/>
          </a:p>
          <a:p>
            <a:r>
              <a:rPr lang="en-US" dirty="0" err="1" smtClean="0"/>
              <a:t>cerrar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5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365125"/>
            <a:ext cx="10515600" cy="51018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Uds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 smtClean="0"/>
              <a:t>pensar</a:t>
            </a:r>
            <a:endParaRPr lang="en-US" dirty="0" smtClean="0"/>
          </a:p>
          <a:p>
            <a:r>
              <a:rPr lang="en-US" dirty="0" err="1" smtClean="0"/>
              <a:t>cerrar</a:t>
            </a:r>
            <a:endParaRPr lang="en-US" dirty="0" smtClean="0"/>
          </a:p>
          <a:p>
            <a:r>
              <a:rPr lang="en-US" dirty="0" err="1" smtClean="0"/>
              <a:t>preferir</a:t>
            </a:r>
            <a:endParaRPr lang="en-US" dirty="0" smtClean="0"/>
          </a:p>
          <a:p>
            <a:r>
              <a:rPr lang="en-US" dirty="0" err="1" smtClean="0"/>
              <a:t>merendar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23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conocer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definición</a:t>
            </a:r>
            <a:r>
              <a:rPr lang="en-US" sz="4800" dirty="0" smtClean="0"/>
              <a:t>:</a:t>
            </a:r>
          </a:p>
          <a:p>
            <a:r>
              <a:rPr lang="en-US" sz="4800" dirty="0" smtClean="0"/>
              <a:t>to know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5450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diferencia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Usas</a:t>
            </a:r>
            <a:r>
              <a:rPr lang="en-US" sz="4800" dirty="0" smtClean="0"/>
              <a:t> un </a:t>
            </a:r>
            <a:r>
              <a:rPr lang="en-US" sz="4800" dirty="0" err="1" smtClean="0"/>
              <a:t>verbo</a:t>
            </a:r>
            <a:r>
              <a:rPr lang="en-US" sz="4800" dirty="0" smtClean="0"/>
              <a:t> </a:t>
            </a:r>
            <a:r>
              <a:rPr lang="en-US" sz="4800" dirty="0" err="1" smtClean="0"/>
              <a:t>diferente</a:t>
            </a:r>
            <a:r>
              <a:rPr lang="en-US" sz="4800" dirty="0" smtClean="0"/>
              <a:t> </a:t>
            </a:r>
            <a:r>
              <a:rPr lang="en-US" sz="4800" dirty="0" err="1" smtClean="0"/>
              <a:t>que</a:t>
            </a:r>
            <a:r>
              <a:rPr lang="en-US" sz="4800" dirty="0" smtClean="0"/>
              <a:t> </a:t>
            </a:r>
            <a:r>
              <a:rPr lang="en-US" sz="4800" dirty="0" err="1" smtClean="0"/>
              <a:t>depende</a:t>
            </a:r>
            <a:r>
              <a:rPr lang="en-US" sz="4800" dirty="0" smtClean="0"/>
              <a:t> en “</a:t>
            </a:r>
            <a:r>
              <a:rPr lang="en-US" sz="4800" i="1" dirty="0" smtClean="0"/>
              <a:t>what one knows.”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7790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Usas</a:t>
            </a:r>
            <a:r>
              <a:rPr lang="en-US" sz="4800" dirty="0" smtClean="0"/>
              <a:t> el </a:t>
            </a:r>
            <a:r>
              <a:rPr lang="en-US" sz="4800" dirty="0" err="1" smtClean="0"/>
              <a:t>verbo</a:t>
            </a:r>
            <a:r>
              <a:rPr lang="en-US" sz="4800" dirty="0" smtClean="0"/>
              <a:t> saber para </a:t>
            </a:r>
            <a:r>
              <a:rPr lang="en-US" sz="4800" dirty="0" err="1" smtClean="0"/>
              <a:t>hablar</a:t>
            </a:r>
            <a:r>
              <a:rPr lang="en-US" sz="4800" dirty="0" smtClean="0"/>
              <a:t> de:</a:t>
            </a:r>
          </a:p>
          <a:p>
            <a:pPr lvl="1"/>
            <a:r>
              <a:rPr lang="en-US" sz="4800" dirty="0" err="1" smtClean="0"/>
              <a:t>información</a:t>
            </a:r>
            <a:endParaRPr lang="en-US" sz="4800" dirty="0" smtClean="0"/>
          </a:p>
          <a:p>
            <a:pPr lvl="1"/>
            <a:r>
              <a:rPr lang="en-US" sz="4800" dirty="0" err="1" smtClean="0"/>
              <a:t>cosas</a:t>
            </a:r>
            <a:r>
              <a:rPr lang="en-US" sz="4800" dirty="0" smtClean="0"/>
              <a:t> </a:t>
            </a:r>
            <a:r>
              <a:rPr lang="en-US" sz="4800" dirty="0" err="1" smtClean="0"/>
              <a:t>que</a:t>
            </a:r>
            <a:r>
              <a:rPr lang="en-US" sz="4800" dirty="0" smtClean="0"/>
              <a:t> </a:t>
            </a:r>
            <a:r>
              <a:rPr lang="en-US" sz="4800" dirty="0" err="1" smtClean="0"/>
              <a:t>puedes</a:t>
            </a:r>
            <a:r>
              <a:rPr lang="en-US" sz="4800" dirty="0" smtClean="0"/>
              <a:t> </a:t>
            </a:r>
            <a:r>
              <a:rPr lang="en-US" sz="4800" dirty="0" err="1" smtClean="0"/>
              <a:t>hacer</a:t>
            </a:r>
            <a:endParaRPr lang="en-US" sz="4800" dirty="0" smtClean="0"/>
          </a:p>
          <a:p>
            <a:pPr lvl="1"/>
            <a:r>
              <a:rPr lang="en-US" sz="4800" dirty="0" err="1" smtClean="0"/>
              <a:t>cosas</a:t>
            </a:r>
            <a:r>
              <a:rPr lang="en-US" sz="4800" dirty="0" smtClean="0"/>
              <a:t> </a:t>
            </a:r>
            <a:r>
              <a:rPr lang="en-US" sz="4800" dirty="0" err="1" smtClean="0"/>
              <a:t>memorizadas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20334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conocer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err="1" smtClean="0"/>
              <a:t>Usas</a:t>
            </a:r>
            <a:r>
              <a:rPr lang="en-US" sz="4800" dirty="0" smtClean="0"/>
              <a:t> el </a:t>
            </a:r>
            <a:r>
              <a:rPr lang="en-US" sz="4800" dirty="0" err="1" smtClean="0"/>
              <a:t>verbo</a:t>
            </a:r>
            <a:r>
              <a:rPr lang="en-US" sz="4800" dirty="0" smtClean="0"/>
              <a:t> </a:t>
            </a:r>
            <a:r>
              <a:rPr lang="en-US" sz="4800" dirty="0" err="1" smtClean="0"/>
              <a:t>conocer</a:t>
            </a:r>
            <a:r>
              <a:rPr lang="en-US" sz="4800" dirty="0" smtClean="0"/>
              <a:t> para </a:t>
            </a:r>
            <a:r>
              <a:rPr lang="en-US" sz="4800" dirty="0" err="1" smtClean="0"/>
              <a:t>hablar</a:t>
            </a:r>
            <a:r>
              <a:rPr lang="en-US" sz="4800" dirty="0" smtClean="0"/>
              <a:t> de:</a:t>
            </a:r>
          </a:p>
          <a:p>
            <a:pPr lvl="1"/>
            <a:r>
              <a:rPr lang="en-US" sz="4800" dirty="0" smtClean="0"/>
              <a:t>personas </a:t>
            </a:r>
            <a:r>
              <a:rPr lang="en-US" sz="4800" dirty="0" err="1" smtClean="0"/>
              <a:t>que</a:t>
            </a:r>
            <a:r>
              <a:rPr lang="en-US" sz="4800" dirty="0" smtClean="0"/>
              <a:t> </a:t>
            </a:r>
            <a:r>
              <a:rPr lang="en-US" sz="4800" dirty="0" err="1" smtClean="0"/>
              <a:t>conoces</a:t>
            </a:r>
            <a:endParaRPr lang="en-US" sz="4800" dirty="0" smtClean="0"/>
          </a:p>
          <a:p>
            <a:pPr lvl="1"/>
            <a:r>
              <a:rPr lang="en-US" sz="4800" dirty="0" err="1" smtClean="0"/>
              <a:t>lugares</a:t>
            </a:r>
            <a:r>
              <a:rPr lang="en-US" sz="4800" dirty="0" smtClean="0"/>
              <a:t> </a:t>
            </a:r>
            <a:r>
              <a:rPr lang="en-US" sz="4800" dirty="0" err="1" smtClean="0"/>
              <a:t>que</a:t>
            </a:r>
            <a:r>
              <a:rPr lang="en-US" sz="4800" dirty="0" smtClean="0"/>
              <a:t> </a:t>
            </a:r>
            <a:r>
              <a:rPr lang="en-US" sz="4800" dirty="0" err="1" smtClean="0"/>
              <a:t>conoces</a:t>
            </a:r>
            <a:endParaRPr lang="en-US" sz="4800" dirty="0" smtClean="0"/>
          </a:p>
          <a:p>
            <a:pPr lvl="1"/>
            <a:r>
              <a:rPr lang="en-US" sz="4800" dirty="0" err="1" smtClean="0"/>
              <a:t>cosas</a:t>
            </a:r>
            <a:r>
              <a:rPr lang="en-US" sz="4800" dirty="0" smtClean="0"/>
              <a:t> </a:t>
            </a:r>
            <a:r>
              <a:rPr lang="en-US" sz="4800" dirty="0" err="1" smtClean="0"/>
              <a:t>que</a:t>
            </a:r>
            <a:r>
              <a:rPr lang="en-US" sz="4800" dirty="0" smtClean="0"/>
              <a:t> </a:t>
            </a:r>
            <a:r>
              <a:rPr lang="en-US" sz="4800" dirty="0" err="1" smtClean="0"/>
              <a:t>conoces</a:t>
            </a:r>
            <a:endParaRPr lang="en-US" sz="4800" dirty="0" smtClean="0"/>
          </a:p>
          <a:p>
            <a:pPr lvl="1"/>
            <a:r>
              <a:rPr lang="en-US" sz="4800" dirty="0" smtClean="0"/>
              <a:t>un area de </a:t>
            </a:r>
            <a:r>
              <a:rPr lang="en-US" sz="4800" dirty="0" err="1" smtClean="0"/>
              <a:t>estudio</a:t>
            </a:r>
            <a:r>
              <a:rPr lang="en-US" sz="4800" dirty="0" smtClean="0"/>
              <a:t> </a:t>
            </a:r>
            <a:r>
              <a:rPr lang="en-US" sz="4800" i="1" dirty="0" smtClean="0"/>
              <a:t>en general</a:t>
            </a:r>
            <a:endParaRPr lang="en-US" sz="48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97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sé</a:t>
            </a:r>
            <a:r>
              <a:rPr lang="en-US" sz="4800" dirty="0" smtClean="0"/>
              <a:t>			</a:t>
            </a:r>
            <a:r>
              <a:rPr lang="en-US" sz="4800" dirty="0" err="1" smtClean="0"/>
              <a:t>sabemos</a:t>
            </a:r>
            <a:endParaRPr lang="en-US" sz="4800" dirty="0" smtClean="0"/>
          </a:p>
          <a:p>
            <a:r>
              <a:rPr lang="en-US" sz="4800" dirty="0" err="1" smtClean="0"/>
              <a:t>sabes</a:t>
            </a:r>
            <a:r>
              <a:rPr lang="en-US" sz="4800" dirty="0" smtClean="0"/>
              <a:t>		</a:t>
            </a:r>
            <a:r>
              <a:rPr lang="en-US" sz="4800" dirty="0" err="1" smtClean="0"/>
              <a:t>sabéis</a:t>
            </a:r>
            <a:endParaRPr lang="en-US" sz="4800" dirty="0" smtClean="0"/>
          </a:p>
          <a:p>
            <a:r>
              <a:rPr lang="en-US" sz="4800" dirty="0" err="1" smtClean="0"/>
              <a:t>sabe</a:t>
            </a:r>
            <a:r>
              <a:rPr lang="en-US" sz="4800" dirty="0" smtClean="0"/>
              <a:t>		</a:t>
            </a:r>
            <a:r>
              <a:rPr lang="en-US" sz="4800" dirty="0" err="1" smtClean="0"/>
              <a:t>saben</a:t>
            </a:r>
            <a:endParaRPr lang="en-US" sz="4800" dirty="0" smtClean="0"/>
          </a:p>
          <a:p>
            <a:r>
              <a:rPr lang="en-US" sz="4800" dirty="0" err="1" smtClean="0"/>
              <a:t>sabe</a:t>
            </a:r>
            <a:r>
              <a:rPr lang="en-US" sz="4800" dirty="0" smtClean="0"/>
              <a:t>		</a:t>
            </a:r>
            <a:r>
              <a:rPr lang="en-US" sz="4800" dirty="0" err="1" smtClean="0"/>
              <a:t>saben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5849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conocer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conozco</a:t>
            </a:r>
            <a:r>
              <a:rPr lang="en-US" sz="4800" dirty="0" smtClean="0"/>
              <a:t>		</a:t>
            </a:r>
            <a:r>
              <a:rPr lang="en-US" sz="4800" dirty="0" err="1" smtClean="0"/>
              <a:t>conocemos</a:t>
            </a:r>
            <a:endParaRPr lang="en-US" sz="4800" dirty="0" smtClean="0"/>
          </a:p>
          <a:p>
            <a:r>
              <a:rPr lang="en-US" sz="4800" dirty="0" err="1" smtClean="0"/>
              <a:t>conoces</a:t>
            </a:r>
            <a:r>
              <a:rPr lang="en-US" sz="4800" dirty="0" smtClean="0"/>
              <a:t>		</a:t>
            </a:r>
            <a:r>
              <a:rPr lang="en-US" sz="4800" dirty="0" err="1" smtClean="0"/>
              <a:t>conocéis</a:t>
            </a:r>
            <a:endParaRPr lang="en-US" sz="4800" dirty="0" smtClean="0"/>
          </a:p>
          <a:p>
            <a:r>
              <a:rPr lang="en-US" sz="4800" dirty="0" err="1" smtClean="0"/>
              <a:t>conoce</a:t>
            </a:r>
            <a:r>
              <a:rPr lang="en-US" sz="4800" dirty="0" smtClean="0"/>
              <a:t>		</a:t>
            </a:r>
            <a:r>
              <a:rPr lang="en-US" sz="4800" dirty="0" err="1" smtClean="0"/>
              <a:t>conocen</a:t>
            </a:r>
            <a:endParaRPr lang="en-US" sz="4800" dirty="0" smtClean="0"/>
          </a:p>
          <a:p>
            <a:r>
              <a:rPr lang="en-US" sz="4800" dirty="0" err="1" smtClean="0"/>
              <a:t>conoce</a:t>
            </a:r>
            <a:r>
              <a:rPr lang="en-US" sz="4800" dirty="0" smtClean="0"/>
              <a:t>		</a:t>
            </a:r>
            <a:r>
              <a:rPr lang="en-US" sz="4800" dirty="0" err="1" smtClean="0"/>
              <a:t>conocen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59462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01820"/>
          </a:xfrm>
        </p:spPr>
        <p:txBody>
          <a:bodyPr/>
          <a:lstStyle/>
          <a:p>
            <a:r>
              <a:rPr lang="en-US" dirty="0" smtClean="0"/>
              <a:t>Margarita _______________ la </a:t>
            </a:r>
            <a:r>
              <a:rPr lang="en-US" dirty="0" err="1" smtClean="0"/>
              <a:t>madre</a:t>
            </a:r>
            <a:r>
              <a:rPr lang="en-US" dirty="0" smtClean="0"/>
              <a:t> de </a:t>
            </a:r>
            <a:r>
              <a:rPr lang="en-US" dirty="0" err="1" smtClean="0"/>
              <a:t>ella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3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38</TotalTime>
  <Words>201</Words>
  <Application>Microsoft Office PowerPoint</Application>
  <PresentationFormat>Custom</PresentationFormat>
  <Paragraphs>111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Depth</vt:lpstr>
      <vt:lpstr>saber y conocer</vt:lpstr>
      <vt:lpstr>saber</vt:lpstr>
      <vt:lpstr>conocer</vt:lpstr>
      <vt:lpstr>¿Qué es la diferencia?</vt:lpstr>
      <vt:lpstr>saber</vt:lpstr>
      <vt:lpstr>conocer</vt:lpstr>
      <vt:lpstr>saber</vt:lpstr>
      <vt:lpstr>conocer</vt:lpstr>
      <vt:lpstr>Margarita _______________ la madre de ella.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School District of New Berlin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saber y conocer</dc:title>
  <dc:creator>Victoria Biel</dc:creator>
  <cp:lastModifiedBy>School District of New Berlin</cp:lastModifiedBy>
  <cp:revision>4</cp:revision>
  <dcterms:created xsi:type="dcterms:W3CDTF">2013-09-20T15:24:23Z</dcterms:created>
  <dcterms:modified xsi:type="dcterms:W3CDTF">2014-10-03T17:17:41Z</dcterms:modified>
</cp:coreProperties>
</file>